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9" r:id="rId2"/>
    <p:sldId id="267" r:id="rId3"/>
    <p:sldId id="256" r:id="rId4"/>
    <p:sldId id="268" r:id="rId5"/>
    <p:sldId id="270" r:id="rId6"/>
    <p:sldId id="265" r:id="rId7"/>
    <p:sldId id="262" r:id="rId8"/>
    <p:sldId id="266" r:id="rId9"/>
    <p:sldId id="271" r:id="rId10"/>
    <p:sldId id="258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12" autoAdjust="0"/>
  </p:normalViewPr>
  <p:slideViewPr>
    <p:cSldViewPr snapToGrid="0">
      <p:cViewPr varScale="1">
        <p:scale>
          <a:sx n="71" d="100"/>
          <a:sy n="71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19106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7414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8205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29549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064187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8495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87595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00758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21478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5669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84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1108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3965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54965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5649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4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4E11B-F390-4F7F-90D8-FFF50881128B}" type="datetimeFigureOut">
              <a:rPr lang="hu-HU" smtClean="0"/>
              <a:t>2017. 06. 23.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4BA1646-AA5C-4151-A3FE-C941C574FC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269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73" y="199926"/>
            <a:ext cx="9388737" cy="6268108"/>
          </a:xfrm>
          <a:prstGeom prst="rect">
            <a:avLst/>
          </a:prstGeom>
        </p:spPr>
      </p:pic>
      <p:sp>
        <p:nvSpPr>
          <p:cNvPr id="10" name="Cím 1"/>
          <p:cNvSpPr txBox="1">
            <a:spLocks/>
          </p:cNvSpPr>
          <p:nvPr/>
        </p:nvSpPr>
        <p:spPr>
          <a:xfrm>
            <a:off x="0" y="167124"/>
            <a:ext cx="4422000" cy="827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800" dirty="0" smtClean="0">
                <a:solidFill>
                  <a:schemeClr val="bg1"/>
                </a:solidFill>
              </a:rPr>
              <a:t>Peter Horgas</a:t>
            </a:r>
            <a:endParaRPr lang="hu-HU" sz="4800" dirty="0">
              <a:solidFill>
                <a:schemeClr val="bg1"/>
              </a:solidFill>
            </a:endParaRPr>
          </a:p>
        </p:txBody>
      </p:sp>
      <p:sp>
        <p:nvSpPr>
          <p:cNvPr id="11" name="Cím 1"/>
          <p:cNvSpPr txBox="1">
            <a:spLocks/>
          </p:cNvSpPr>
          <p:nvPr/>
        </p:nvSpPr>
        <p:spPr>
          <a:xfrm>
            <a:off x="0" y="1975773"/>
            <a:ext cx="4422000" cy="8279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800" dirty="0">
                <a:solidFill>
                  <a:schemeClr val="bg1"/>
                </a:solidFill>
              </a:rPr>
              <a:t>BME </a:t>
            </a:r>
            <a:r>
              <a:rPr lang="hu-HU" sz="4800" dirty="0" smtClean="0">
                <a:solidFill>
                  <a:schemeClr val="bg1"/>
                </a:solidFill>
              </a:rPr>
              <a:t>– </a:t>
            </a:r>
          </a:p>
          <a:p>
            <a:pPr algn="ctr"/>
            <a:r>
              <a:rPr lang="hu-HU" sz="4800" dirty="0" err="1" smtClean="0">
                <a:solidFill>
                  <a:schemeClr val="bg1"/>
                </a:solidFill>
              </a:rPr>
              <a:t>Mechanical</a:t>
            </a:r>
            <a:r>
              <a:rPr lang="hu-HU" sz="4800" dirty="0" smtClean="0">
                <a:solidFill>
                  <a:schemeClr val="bg1"/>
                </a:solidFill>
              </a:rPr>
              <a:t> </a:t>
            </a:r>
            <a:r>
              <a:rPr lang="hu-HU" sz="4800" dirty="0" err="1">
                <a:solidFill>
                  <a:schemeClr val="bg1"/>
                </a:solidFill>
              </a:rPr>
              <a:t>engineer</a:t>
            </a:r>
            <a:endParaRPr lang="hu-HU" sz="4800" dirty="0">
              <a:solidFill>
                <a:schemeClr val="bg1"/>
              </a:solidFill>
            </a:endParaRPr>
          </a:p>
        </p:txBody>
      </p:sp>
      <p:sp>
        <p:nvSpPr>
          <p:cNvPr id="13" name="Cím 1"/>
          <p:cNvSpPr txBox="1">
            <a:spLocks/>
          </p:cNvSpPr>
          <p:nvPr/>
        </p:nvSpPr>
        <p:spPr>
          <a:xfrm>
            <a:off x="0" y="3825810"/>
            <a:ext cx="4422000" cy="827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3000" dirty="0" smtClean="0">
                <a:solidFill>
                  <a:schemeClr val="bg1"/>
                </a:solidFill>
              </a:rPr>
              <a:t>System </a:t>
            </a:r>
            <a:r>
              <a:rPr lang="hu-HU" sz="3000" dirty="0" err="1" smtClean="0">
                <a:solidFill>
                  <a:schemeClr val="bg1"/>
                </a:solidFill>
              </a:rPr>
              <a:t>administrator</a:t>
            </a:r>
            <a:endParaRPr lang="hu-HU" sz="3000" dirty="0" smtClean="0">
              <a:solidFill>
                <a:schemeClr val="bg1"/>
              </a:solidFill>
            </a:endParaRPr>
          </a:p>
        </p:txBody>
      </p:sp>
      <p:sp>
        <p:nvSpPr>
          <p:cNvPr id="14" name="Cím 1"/>
          <p:cNvSpPr txBox="1">
            <a:spLocks/>
          </p:cNvSpPr>
          <p:nvPr/>
        </p:nvSpPr>
        <p:spPr>
          <a:xfrm>
            <a:off x="0" y="2796426"/>
            <a:ext cx="4422000" cy="8279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3000" dirty="0" err="1" smtClean="0">
                <a:solidFill>
                  <a:schemeClr val="bg1"/>
                </a:solidFill>
              </a:rPr>
              <a:t>but</a:t>
            </a:r>
            <a:r>
              <a:rPr lang="hu-HU" sz="3000" dirty="0" smtClean="0">
                <a:solidFill>
                  <a:schemeClr val="bg1"/>
                </a:solidFill>
              </a:rPr>
              <a:t> </a:t>
            </a:r>
            <a:r>
              <a:rPr lang="hu-HU" sz="3000" dirty="0" err="1" smtClean="0">
                <a:solidFill>
                  <a:schemeClr val="bg1"/>
                </a:solidFill>
              </a:rPr>
              <a:t>not</a:t>
            </a:r>
            <a:r>
              <a:rPr lang="hu-HU" sz="3000" dirty="0" smtClean="0">
                <a:solidFill>
                  <a:schemeClr val="bg1"/>
                </a:solidFill>
              </a:rPr>
              <a:t> </a:t>
            </a:r>
            <a:r>
              <a:rPr lang="hu-HU" sz="3000" dirty="0" err="1" smtClean="0">
                <a:solidFill>
                  <a:schemeClr val="bg1"/>
                </a:solidFill>
              </a:rPr>
              <a:t>finished</a:t>
            </a:r>
            <a:r>
              <a:rPr lang="hu-HU" sz="3000" dirty="0" smtClean="0">
                <a:solidFill>
                  <a:schemeClr val="bg1"/>
                </a:solidFill>
              </a:rPr>
              <a:t>… :(</a:t>
            </a:r>
          </a:p>
        </p:txBody>
      </p:sp>
      <p:sp>
        <p:nvSpPr>
          <p:cNvPr id="17" name="Cím 1"/>
          <p:cNvSpPr txBox="1">
            <a:spLocks/>
          </p:cNvSpPr>
          <p:nvPr/>
        </p:nvSpPr>
        <p:spPr>
          <a:xfrm>
            <a:off x="0" y="5002305"/>
            <a:ext cx="4422000" cy="14657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3000" dirty="0" smtClean="0">
                <a:solidFill>
                  <a:schemeClr val="bg1"/>
                </a:solidFill>
              </a:rPr>
              <a:t>Laptop service </a:t>
            </a:r>
            <a:r>
              <a:rPr lang="hu-HU" sz="3000" dirty="0" err="1" smtClean="0">
                <a:solidFill>
                  <a:schemeClr val="bg1"/>
                </a:solidFill>
              </a:rPr>
              <a:t>technician</a:t>
            </a:r>
            <a:endParaRPr lang="hu-HU" sz="3000" dirty="0" smtClean="0">
              <a:solidFill>
                <a:schemeClr val="bg1"/>
              </a:solidFill>
            </a:endParaRPr>
          </a:p>
          <a:p>
            <a:pPr algn="ctr"/>
            <a:r>
              <a:rPr lang="hu-HU" sz="3000" dirty="0">
                <a:solidFill>
                  <a:schemeClr val="bg1"/>
                </a:solidFill>
              </a:rPr>
              <a:t>&amp; </a:t>
            </a:r>
            <a:r>
              <a:rPr lang="hu-HU" sz="3000" dirty="0" err="1">
                <a:solidFill>
                  <a:schemeClr val="bg1"/>
                </a:solidFill>
              </a:rPr>
              <a:t>parts</a:t>
            </a:r>
            <a:r>
              <a:rPr lang="hu-HU" sz="3000" dirty="0">
                <a:solidFill>
                  <a:schemeClr val="bg1"/>
                </a:solidFill>
              </a:rPr>
              <a:t> </a:t>
            </a:r>
            <a:r>
              <a:rPr lang="hu-HU" sz="3000" dirty="0" err="1" smtClean="0">
                <a:solidFill>
                  <a:schemeClr val="bg1"/>
                </a:solidFill>
              </a:rPr>
              <a:t>salesman</a:t>
            </a:r>
            <a:endParaRPr lang="hu-HU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23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30681" y="72993"/>
            <a:ext cx="8982635" cy="1221441"/>
          </a:xfrm>
        </p:spPr>
        <p:txBody>
          <a:bodyPr>
            <a:normAutofit/>
          </a:bodyPr>
          <a:lstStyle/>
          <a:p>
            <a:pPr algn="ctr"/>
            <a:r>
              <a:rPr lang="hu-HU" sz="6600" dirty="0" err="1" smtClean="0">
                <a:solidFill>
                  <a:srgbClr val="90C226"/>
                </a:solidFill>
              </a:rPr>
              <a:t>Touchpad</a:t>
            </a:r>
            <a:endParaRPr lang="hu-HU" sz="6600" dirty="0">
              <a:solidFill>
                <a:srgbClr val="90C226"/>
              </a:solidFill>
            </a:endParaRPr>
          </a:p>
        </p:txBody>
      </p:sp>
      <p:sp>
        <p:nvSpPr>
          <p:cNvPr id="4" name="Szövegdoboz 3"/>
          <p:cNvSpPr txBox="1"/>
          <p:nvPr/>
        </p:nvSpPr>
        <p:spPr>
          <a:xfrm>
            <a:off x="10877768" y="5487314"/>
            <a:ext cx="11497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6000" dirty="0" smtClean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:)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59" y="1294434"/>
            <a:ext cx="8610280" cy="556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88" y="0"/>
            <a:ext cx="9212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/>
          <p:cNvSpPr/>
          <p:nvPr/>
        </p:nvSpPr>
        <p:spPr>
          <a:xfrm>
            <a:off x="537882" y="2049911"/>
            <a:ext cx="9681883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u-HU" sz="8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The </a:t>
            </a:r>
            <a:r>
              <a:rPr lang="hu-HU" sz="80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last</a:t>
            </a:r>
            <a:endParaRPr lang="hu-HU" sz="8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  <a:p>
            <a:pPr algn="ctr"/>
            <a:r>
              <a:rPr lang="hu-HU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4 </a:t>
            </a:r>
            <a:r>
              <a:rPr lang="hu-HU" sz="80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or</a:t>
            </a:r>
            <a:r>
              <a:rPr lang="hu-HU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3 </a:t>
            </a:r>
            <a:r>
              <a:rPr lang="hu-HU" sz="8000" b="1" dirty="0" err="1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weeks</a:t>
            </a:r>
            <a:r>
              <a:rPr lang="hu-HU" sz="8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…</a:t>
            </a:r>
            <a:endParaRPr lang="hu-HU" sz="8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2" name="Szövegdoboz 1"/>
          <p:cNvSpPr txBox="1"/>
          <p:nvPr/>
        </p:nvSpPr>
        <p:spPr>
          <a:xfrm>
            <a:off x="7113493" y="6279777"/>
            <a:ext cx="2729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 smtClean="0">
                <a:solidFill>
                  <a:schemeClr val="accent2">
                    <a:lumMod val="75000"/>
                  </a:schemeClr>
                </a:solidFill>
              </a:rPr>
              <a:t>Peter Horgas</a:t>
            </a:r>
            <a:endParaRPr lang="hu-HU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99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1"/>
          <p:cNvSpPr>
            <a:spLocks noGrp="1"/>
          </p:cNvSpPr>
          <p:nvPr>
            <p:ph type="title"/>
          </p:nvPr>
        </p:nvSpPr>
        <p:spPr>
          <a:xfrm>
            <a:off x="1379301" y="96369"/>
            <a:ext cx="8982635" cy="1221441"/>
          </a:xfrm>
        </p:spPr>
        <p:txBody>
          <a:bodyPr>
            <a:normAutofit/>
          </a:bodyPr>
          <a:lstStyle/>
          <a:p>
            <a:pPr algn="ctr"/>
            <a:r>
              <a:rPr lang="hu-HU" sz="6600" dirty="0" smtClean="0">
                <a:solidFill>
                  <a:srgbClr val="90C226"/>
                </a:solidFill>
              </a:rPr>
              <a:t>Basic </a:t>
            </a:r>
            <a:r>
              <a:rPr lang="hu-HU" sz="6600" dirty="0" err="1" smtClean="0">
                <a:solidFill>
                  <a:srgbClr val="90C226"/>
                </a:solidFill>
              </a:rPr>
              <a:t>Exam</a:t>
            </a:r>
            <a:r>
              <a:rPr lang="hu-HU" sz="6600" dirty="0" smtClean="0">
                <a:solidFill>
                  <a:srgbClr val="90C226"/>
                </a:solidFill>
              </a:rPr>
              <a:t>…</a:t>
            </a:r>
            <a:endParaRPr lang="hu-HU" sz="6600" dirty="0">
              <a:solidFill>
                <a:srgbClr val="90C226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52" y="1317810"/>
            <a:ext cx="4992393" cy="5263298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745" y="1317810"/>
            <a:ext cx="6079531" cy="526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30681" y="72993"/>
            <a:ext cx="8982635" cy="1221441"/>
          </a:xfrm>
        </p:spPr>
        <p:txBody>
          <a:bodyPr>
            <a:normAutofit/>
          </a:bodyPr>
          <a:lstStyle/>
          <a:p>
            <a:pPr algn="ctr"/>
            <a:r>
              <a:rPr lang="hu-HU" sz="6600" dirty="0" err="1" smtClean="0">
                <a:solidFill>
                  <a:srgbClr val="90C226"/>
                </a:solidFill>
              </a:rPr>
              <a:t>Circuit</a:t>
            </a:r>
            <a:r>
              <a:rPr lang="hu-HU" sz="6600" dirty="0" smtClean="0">
                <a:solidFill>
                  <a:srgbClr val="90C226"/>
                </a:solidFill>
              </a:rPr>
              <a:t> </a:t>
            </a:r>
            <a:r>
              <a:rPr lang="hu-HU" sz="6600" dirty="0">
                <a:solidFill>
                  <a:srgbClr val="90C226"/>
                </a:solidFill>
              </a:rPr>
              <a:t>diagram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81" y="1224216"/>
            <a:ext cx="9787378" cy="563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6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1"/>
          <p:cNvSpPr>
            <a:spLocks noGrp="1"/>
          </p:cNvSpPr>
          <p:nvPr>
            <p:ph type="title"/>
          </p:nvPr>
        </p:nvSpPr>
        <p:spPr>
          <a:xfrm>
            <a:off x="0" y="1193426"/>
            <a:ext cx="2891117" cy="4471148"/>
          </a:xfrm>
        </p:spPr>
        <p:txBody>
          <a:bodyPr>
            <a:normAutofit fontScale="90000"/>
          </a:bodyPr>
          <a:lstStyle/>
          <a:p>
            <a:pPr algn="ctr"/>
            <a:r>
              <a:rPr lang="hu-HU" sz="8000" dirty="0" smtClean="0"/>
              <a:t>The</a:t>
            </a:r>
            <a:br>
              <a:rPr lang="hu-HU" sz="8000" dirty="0" smtClean="0"/>
            </a:br>
            <a:r>
              <a:rPr lang="hu-HU" sz="8000" dirty="0" err="1" smtClean="0"/>
              <a:t>whole</a:t>
            </a:r>
            <a:r>
              <a:rPr lang="hu-HU" sz="8000" dirty="0" smtClean="0"/>
              <a:t> </a:t>
            </a:r>
            <a:r>
              <a:rPr lang="hu-HU" sz="8000" dirty="0" err="1" smtClean="0"/>
              <a:t>device</a:t>
            </a:r>
            <a:endParaRPr lang="hu-HU" sz="8000" dirty="0"/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117" y="0"/>
            <a:ext cx="84325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00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1092855"/>
            <a:ext cx="3254188" cy="5213816"/>
          </a:xfrm>
        </p:spPr>
        <p:txBody>
          <a:bodyPr>
            <a:normAutofit/>
          </a:bodyPr>
          <a:lstStyle/>
          <a:p>
            <a:pPr algn="ctr"/>
            <a:r>
              <a:rPr lang="hu-HU" sz="6600" dirty="0" smtClean="0"/>
              <a:t>3D printed </a:t>
            </a:r>
            <a:r>
              <a:rPr lang="hu-HU" sz="6600" dirty="0" err="1" smtClean="0"/>
              <a:t>sensor</a:t>
            </a:r>
            <a:r>
              <a:rPr lang="hu-HU" sz="6600" dirty="0" smtClean="0"/>
              <a:t> </a:t>
            </a:r>
            <a:r>
              <a:rPr lang="hu-HU" sz="6600" dirty="0" err="1" smtClean="0"/>
              <a:t>holder</a:t>
            </a:r>
            <a:endParaRPr lang="hu-HU" sz="6600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88" y="1092855"/>
            <a:ext cx="8225118" cy="463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23" y="699247"/>
            <a:ext cx="10058400" cy="567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9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23" y="1294434"/>
            <a:ext cx="9048750" cy="5286375"/>
          </a:xfrm>
          <a:prstGeom prst="rect">
            <a:avLst/>
          </a:prstGeom>
        </p:spPr>
      </p:pic>
      <p:sp>
        <p:nvSpPr>
          <p:cNvPr id="5" name="Cím 1"/>
          <p:cNvSpPr>
            <a:spLocks noGrp="1"/>
          </p:cNvSpPr>
          <p:nvPr>
            <p:ph type="title"/>
          </p:nvPr>
        </p:nvSpPr>
        <p:spPr>
          <a:xfrm>
            <a:off x="230681" y="72993"/>
            <a:ext cx="8982635" cy="1221441"/>
          </a:xfrm>
        </p:spPr>
        <p:txBody>
          <a:bodyPr>
            <a:normAutofit/>
          </a:bodyPr>
          <a:lstStyle/>
          <a:p>
            <a:pPr algn="ctr"/>
            <a:r>
              <a:rPr lang="hu-HU" sz="6600" dirty="0" err="1" smtClean="0">
                <a:solidFill>
                  <a:srgbClr val="90C226"/>
                </a:solidFill>
              </a:rPr>
              <a:t>Schmooze</a:t>
            </a:r>
            <a:r>
              <a:rPr lang="hu-HU" sz="6600" dirty="0" smtClean="0">
                <a:solidFill>
                  <a:srgbClr val="90C226"/>
                </a:solidFill>
              </a:rPr>
              <a:t>…</a:t>
            </a:r>
            <a:endParaRPr lang="hu-HU" sz="6600" dirty="0">
              <a:solidFill>
                <a:srgbClr val="90C2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22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zetta">
  <a:themeElements>
    <a:clrScheme name="Fazet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zet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zet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557</TotalTime>
  <Words>42</Words>
  <Application>Microsoft Office PowerPoint</Application>
  <PresentationFormat>Szélesvásznú</PresentationFormat>
  <Paragraphs>17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Wingdings</vt:lpstr>
      <vt:lpstr>Wingdings 3</vt:lpstr>
      <vt:lpstr>Fazetta</vt:lpstr>
      <vt:lpstr>PowerPoint bemutató</vt:lpstr>
      <vt:lpstr>PowerPoint bemutató</vt:lpstr>
      <vt:lpstr>PowerPoint bemutató</vt:lpstr>
      <vt:lpstr>Basic Exam…</vt:lpstr>
      <vt:lpstr>Circuit diagram</vt:lpstr>
      <vt:lpstr>The whole device</vt:lpstr>
      <vt:lpstr>3D printed sensor holder</vt:lpstr>
      <vt:lpstr>PowerPoint bemutató</vt:lpstr>
      <vt:lpstr>Schmooze…</vt:lpstr>
      <vt:lpstr>Touchpad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Windows-felhasználó</dc:creator>
  <cp:lastModifiedBy>Windows-felhasználó</cp:lastModifiedBy>
  <cp:revision>85</cp:revision>
  <dcterms:created xsi:type="dcterms:W3CDTF">2017-05-05T13:39:55Z</dcterms:created>
  <dcterms:modified xsi:type="dcterms:W3CDTF">2017-06-23T12:42:10Z</dcterms:modified>
</cp:coreProperties>
</file>

<file path=docProps/thumbnail.jpeg>
</file>